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8" d="100"/>
          <a:sy n="58" d="100"/>
        </p:scale>
        <p:origin x="97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5" name="Google Shape;95;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2" name="Google Shape;102;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9" name="Google Shape;109;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0" name="Google Shape;120;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a:spLocks noGrp="1"/>
          </p:cNvSpPr>
          <p:nvPr>
            <p:ph type="pic" idx="2"/>
          </p:nvPr>
        </p:nvSpPr>
        <p:spPr>
          <a:xfrm>
            <a:off x="5183188" y="987425"/>
            <a:ext cx="6172200" cy="4873625"/>
          </a:xfrm>
          <a:prstGeom prst="rect">
            <a:avLst/>
          </a:prstGeom>
          <a:noFill/>
          <a:ln>
            <a:noFill/>
          </a:ln>
        </p:spPr>
      </p:sp>
      <p:sp>
        <p:nvSpPr>
          <p:cNvPr id="64" name="Google Shape;64;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3"/>
        <p:cNvGrpSpPr/>
        <p:nvPr/>
      </p:nvGrpSpPr>
      <p:grpSpPr>
        <a:xfrm>
          <a:off x="0" y="0"/>
          <a:ext cx="0" cy="0"/>
          <a:chOff x="0" y="0"/>
          <a:chExt cx="0" cy="0"/>
        </a:xfrm>
      </p:grpSpPr>
      <p:sp>
        <p:nvSpPr>
          <p:cNvPr id="84" name="Google Shape;84;p13"/>
          <p:cNvSpPr txBox="1"/>
          <p:nvPr/>
        </p:nvSpPr>
        <p:spPr>
          <a:xfrm>
            <a:off x="3053222" y="2559674"/>
            <a:ext cx="6296025" cy="40011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000" b="0" i="0" u="none" strike="noStrike" cap="none">
                <a:solidFill>
                  <a:schemeClr val="lt1"/>
                </a:solidFill>
                <a:latin typeface="Calibri"/>
                <a:ea typeface="Calibri"/>
                <a:cs typeface="Calibri"/>
                <a:sym typeface="Calibri"/>
              </a:rPr>
              <a:t>Dr./Dra.  Xxxx Xxxxxx Xxxxxx</a:t>
            </a:r>
            <a:endParaRPr sz="2000" b="0" i="0" u="none" strike="noStrike" cap="none">
              <a:solidFill>
                <a:schemeClr val="lt1"/>
              </a:solidFill>
              <a:latin typeface="Calibri"/>
              <a:ea typeface="Calibri"/>
              <a:cs typeface="Calibri"/>
              <a:sym typeface="Calibri"/>
            </a:endParaRPr>
          </a:p>
        </p:txBody>
      </p:sp>
      <p:sp>
        <p:nvSpPr>
          <p:cNvPr id="85" name="Google Shape;85;p13"/>
          <p:cNvSpPr txBox="1"/>
          <p:nvPr/>
        </p:nvSpPr>
        <p:spPr>
          <a:xfrm>
            <a:off x="2584652" y="2881125"/>
            <a:ext cx="7233163" cy="92333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5400" b="1">
                <a:solidFill>
                  <a:schemeClr val="lt1"/>
                </a:solidFill>
                <a:latin typeface="Calibri"/>
                <a:ea typeface="Calibri"/>
                <a:cs typeface="Calibri"/>
                <a:sym typeface="Calibri"/>
              </a:rPr>
              <a:t>Título</a:t>
            </a:r>
            <a:r>
              <a:rPr lang="en-US" sz="5400" b="1" i="0" u="none" strike="noStrike" cap="none">
                <a:solidFill>
                  <a:schemeClr val="lt1"/>
                </a:solidFill>
                <a:latin typeface="Calibri"/>
                <a:ea typeface="Calibri"/>
                <a:cs typeface="Calibri"/>
                <a:sym typeface="Calibri"/>
              </a:rPr>
              <a:t> de la charla</a:t>
            </a:r>
            <a:endParaRPr sz="5400" b="1" i="0" u="none" strike="noStrike" cap="none">
              <a:solidFill>
                <a:schemeClr val="lt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mt="71000"/>
          </a:blip>
          <a:stretch>
            <a:fillRect/>
          </a:stretch>
        </a:blipFill>
        <a:effectLst/>
      </p:bgPr>
    </p:bg>
    <p:spTree>
      <p:nvGrpSpPr>
        <p:cNvPr id="1" name="Shape 89"/>
        <p:cNvGrpSpPr/>
        <p:nvPr/>
      </p:nvGrpSpPr>
      <p:grpSpPr>
        <a:xfrm>
          <a:off x="0" y="0"/>
          <a:ext cx="0" cy="0"/>
          <a:chOff x="0" y="0"/>
          <a:chExt cx="0" cy="0"/>
        </a:xfrm>
      </p:grpSpPr>
      <p:sp>
        <p:nvSpPr>
          <p:cNvPr id="90" name="Google Shape;90;p14"/>
          <p:cNvSpPr txBox="1"/>
          <p:nvPr/>
        </p:nvSpPr>
        <p:spPr>
          <a:xfrm>
            <a:off x="628650" y="2598592"/>
            <a:ext cx="10934700" cy="156966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9600" b="0" i="0" u="none" strike="noStrike" cap="none">
                <a:solidFill>
                  <a:srgbClr val="114D91"/>
                </a:solidFill>
                <a:latin typeface="Calibri"/>
                <a:ea typeface="Calibri"/>
                <a:cs typeface="Calibri"/>
                <a:sym typeface="Calibri"/>
              </a:rPr>
              <a:t>BIENVENIDOS</a:t>
            </a:r>
            <a:endParaRPr sz="9600" b="0" i="0" u="none" strike="noStrike" cap="none">
              <a:solidFill>
                <a:srgbClr val="114D91"/>
              </a:solidFill>
              <a:latin typeface="Calibri"/>
              <a:ea typeface="Calibri"/>
              <a:cs typeface="Calibri"/>
              <a:sym typeface="Calibri"/>
            </a:endParaRPr>
          </a:p>
        </p:txBody>
      </p:sp>
      <p:pic>
        <p:nvPicPr>
          <p:cNvPr id="91" name="Google Shape;91;p14"/>
          <p:cNvPicPr preferRelativeResize="0"/>
          <p:nvPr/>
        </p:nvPicPr>
        <p:blipFill>
          <a:blip r:embed="rId4">
            <a:alphaModFix/>
          </a:blip>
          <a:stretch>
            <a:fillRect/>
          </a:stretch>
        </p:blipFill>
        <p:spPr>
          <a:xfrm>
            <a:off x="5080525" y="4888204"/>
            <a:ext cx="1954900" cy="641300"/>
          </a:xfrm>
          <a:prstGeom prst="rect">
            <a:avLst/>
          </a:prstGeom>
          <a:noFill/>
          <a:ln>
            <a:noFill/>
          </a:ln>
        </p:spPr>
      </p:pic>
      <p:pic>
        <p:nvPicPr>
          <p:cNvPr id="92" name="Google Shape;92;p14"/>
          <p:cNvPicPr preferRelativeResize="0"/>
          <p:nvPr/>
        </p:nvPicPr>
        <p:blipFill rotWithShape="1">
          <a:blip r:embed="rId5">
            <a:alphaModFix/>
          </a:blip>
          <a:srcRect/>
          <a:stretch/>
        </p:blipFill>
        <p:spPr>
          <a:xfrm>
            <a:off x="2444787" y="177000"/>
            <a:ext cx="7302431" cy="9592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mt="71000"/>
          </a:blip>
          <a:stretch>
            <a:fillRect/>
          </a:stretch>
        </a:blipFill>
        <a:effectLst/>
      </p:bgPr>
    </p:bg>
    <p:spTree>
      <p:nvGrpSpPr>
        <p:cNvPr id="1" name="Shape 96"/>
        <p:cNvGrpSpPr/>
        <p:nvPr/>
      </p:nvGrpSpPr>
      <p:grpSpPr>
        <a:xfrm>
          <a:off x="0" y="0"/>
          <a:ext cx="0" cy="0"/>
          <a:chOff x="0" y="0"/>
          <a:chExt cx="0" cy="0"/>
        </a:xfrm>
      </p:grpSpPr>
      <p:pic>
        <p:nvPicPr>
          <p:cNvPr id="97" name="Google Shape;97;p15"/>
          <p:cNvPicPr preferRelativeResize="0"/>
          <p:nvPr/>
        </p:nvPicPr>
        <p:blipFill>
          <a:blip r:embed="rId4">
            <a:alphaModFix/>
          </a:blip>
          <a:stretch>
            <a:fillRect/>
          </a:stretch>
        </p:blipFill>
        <p:spPr>
          <a:xfrm>
            <a:off x="5080525" y="4888204"/>
            <a:ext cx="1954900" cy="641300"/>
          </a:xfrm>
          <a:prstGeom prst="rect">
            <a:avLst/>
          </a:prstGeom>
          <a:noFill/>
          <a:ln>
            <a:noFill/>
          </a:ln>
        </p:spPr>
      </p:pic>
      <p:sp>
        <p:nvSpPr>
          <p:cNvPr id="98" name="Google Shape;98;p15"/>
          <p:cNvSpPr txBox="1"/>
          <p:nvPr/>
        </p:nvSpPr>
        <p:spPr>
          <a:xfrm>
            <a:off x="628650" y="2598592"/>
            <a:ext cx="10934700" cy="15699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9600">
                <a:solidFill>
                  <a:srgbClr val="114D91"/>
                </a:solidFill>
                <a:latin typeface="Calibri"/>
                <a:ea typeface="Calibri"/>
                <a:cs typeface="Calibri"/>
                <a:sym typeface="Calibri"/>
              </a:rPr>
              <a:t>GRACIAS</a:t>
            </a:r>
            <a:endParaRPr sz="9600" b="0" i="0" u="none" strike="noStrike" cap="none">
              <a:solidFill>
                <a:srgbClr val="114D91"/>
              </a:solidFill>
              <a:latin typeface="Calibri"/>
              <a:ea typeface="Calibri"/>
              <a:cs typeface="Calibri"/>
              <a:sym typeface="Calibri"/>
            </a:endParaRPr>
          </a:p>
        </p:txBody>
      </p:sp>
      <p:pic>
        <p:nvPicPr>
          <p:cNvPr id="99" name="Google Shape;99;p15"/>
          <p:cNvPicPr preferRelativeResize="0"/>
          <p:nvPr/>
        </p:nvPicPr>
        <p:blipFill rotWithShape="1">
          <a:blip r:embed="rId5">
            <a:alphaModFix/>
          </a:blip>
          <a:srcRect/>
          <a:stretch/>
        </p:blipFill>
        <p:spPr>
          <a:xfrm>
            <a:off x="2444787" y="177000"/>
            <a:ext cx="7302431" cy="9592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mt="71000"/>
          </a:blip>
          <a:stretch>
            <a:fillRect/>
          </a:stretch>
        </a:blipFill>
        <a:effectLst/>
      </p:bgPr>
    </p:bg>
    <p:spTree>
      <p:nvGrpSpPr>
        <p:cNvPr id="1" name="Shape 103"/>
        <p:cNvGrpSpPr/>
        <p:nvPr/>
      </p:nvGrpSpPr>
      <p:grpSpPr>
        <a:xfrm>
          <a:off x="0" y="0"/>
          <a:ext cx="0" cy="0"/>
          <a:chOff x="0" y="0"/>
          <a:chExt cx="0" cy="0"/>
        </a:xfrm>
      </p:grpSpPr>
      <p:sp>
        <p:nvSpPr>
          <p:cNvPr id="104" name="Google Shape;104;p16"/>
          <p:cNvSpPr txBox="1"/>
          <p:nvPr/>
        </p:nvSpPr>
        <p:spPr>
          <a:xfrm>
            <a:off x="628650" y="2678158"/>
            <a:ext cx="10934700" cy="83099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800" b="1" i="0" u="none" strike="noStrike" cap="none">
                <a:solidFill>
                  <a:srgbClr val="114D91"/>
                </a:solidFill>
                <a:latin typeface="Calibri"/>
                <a:ea typeface="Calibri"/>
                <a:cs typeface="Calibri"/>
                <a:sym typeface="Calibri"/>
              </a:rPr>
              <a:t>SOY UN TITULO</a:t>
            </a:r>
            <a:endParaRPr sz="4800" b="1" i="0" u="none" strike="noStrike" cap="none">
              <a:solidFill>
                <a:srgbClr val="114D91"/>
              </a:solidFill>
              <a:latin typeface="Calibri"/>
              <a:ea typeface="Calibri"/>
              <a:cs typeface="Calibri"/>
              <a:sym typeface="Calibri"/>
            </a:endParaRPr>
          </a:p>
        </p:txBody>
      </p:sp>
      <p:pic>
        <p:nvPicPr>
          <p:cNvPr id="105" name="Google Shape;105;p16"/>
          <p:cNvPicPr preferRelativeResize="0"/>
          <p:nvPr/>
        </p:nvPicPr>
        <p:blipFill>
          <a:blip r:embed="rId4">
            <a:alphaModFix/>
          </a:blip>
          <a:stretch>
            <a:fillRect/>
          </a:stretch>
        </p:blipFill>
        <p:spPr>
          <a:xfrm>
            <a:off x="5080525" y="4888204"/>
            <a:ext cx="1954900" cy="641300"/>
          </a:xfrm>
          <a:prstGeom prst="rect">
            <a:avLst/>
          </a:prstGeom>
          <a:noFill/>
          <a:ln>
            <a:noFill/>
          </a:ln>
        </p:spPr>
      </p:pic>
      <p:pic>
        <p:nvPicPr>
          <p:cNvPr id="106" name="Google Shape;106;p16"/>
          <p:cNvPicPr preferRelativeResize="0"/>
          <p:nvPr/>
        </p:nvPicPr>
        <p:blipFill rotWithShape="1">
          <a:blip r:embed="rId5">
            <a:alphaModFix/>
          </a:blip>
          <a:srcRect/>
          <a:stretch/>
        </p:blipFill>
        <p:spPr>
          <a:xfrm>
            <a:off x="2444787" y="177000"/>
            <a:ext cx="7302431" cy="9592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mt="71000"/>
          </a:blip>
          <a:stretch>
            <a:fillRect/>
          </a:stretch>
        </a:blipFill>
        <a:effectLst/>
      </p:bgPr>
    </p:bg>
    <p:spTree>
      <p:nvGrpSpPr>
        <p:cNvPr id="1" name="Shape 110"/>
        <p:cNvGrpSpPr/>
        <p:nvPr/>
      </p:nvGrpSpPr>
      <p:grpSpPr>
        <a:xfrm>
          <a:off x="0" y="0"/>
          <a:ext cx="0" cy="0"/>
          <a:chOff x="0" y="0"/>
          <a:chExt cx="0" cy="0"/>
        </a:xfrm>
      </p:grpSpPr>
      <p:sp>
        <p:nvSpPr>
          <p:cNvPr id="111" name="Google Shape;111;p17"/>
          <p:cNvSpPr txBox="1"/>
          <p:nvPr/>
        </p:nvSpPr>
        <p:spPr>
          <a:xfrm>
            <a:off x="590550" y="1076325"/>
            <a:ext cx="10934700" cy="5847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i="0" u="none" strike="noStrike" cap="none">
                <a:solidFill>
                  <a:srgbClr val="114D91"/>
                </a:solidFill>
                <a:latin typeface="Calibri"/>
                <a:ea typeface="Calibri"/>
                <a:cs typeface="Calibri"/>
                <a:sym typeface="Calibri"/>
              </a:rPr>
              <a:t>SOY UN TITULO</a:t>
            </a:r>
            <a:endParaRPr sz="3200" b="1" i="0" u="none" strike="noStrike" cap="none">
              <a:solidFill>
                <a:srgbClr val="114D91"/>
              </a:solidFill>
              <a:latin typeface="Calibri"/>
              <a:ea typeface="Calibri"/>
              <a:cs typeface="Calibri"/>
              <a:sym typeface="Calibri"/>
            </a:endParaRPr>
          </a:p>
        </p:txBody>
      </p:sp>
      <p:sp>
        <p:nvSpPr>
          <p:cNvPr id="112" name="Google Shape;112;p17"/>
          <p:cNvSpPr/>
          <p:nvPr/>
        </p:nvSpPr>
        <p:spPr>
          <a:xfrm>
            <a:off x="850106" y="1905000"/>
            <a:ext cx="5057775" cy="4524375"/>
          </a:xfrm>
          <a:prstGeom prst="rect">
            <a:avLst/>
          </a:prstGeom>
          <a:solidFill>
            <a:srgbClr val="D8D8D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3" name="Google Shape;113;p17"/>
          <p:cNvSpPr txBox="1"/>
          <p:nvPr/>
        </p:nvSpPr>
        <p:spPr>
          <a:xfrm>
            <a:off x="6467475" y="1897677"/>
            <a:ext cx="5057775" cy="40011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000" b="1" i="0" u="none" strike="noStrike" cap="none">
                <a:solidFill>
                  <a:srgbClr val="004C97"/>
                </a:solidFill>
                <a:latin typeface="Calibri"/>
                <a:ea typeface="Calibri"/>
                <a:cs typeface="Calibri"/>
                <a:sym typeface="Calibri"/>
              </a:rPr>
              <a:t>SOY UN SUBTITULO</a:t>
            </a:r>
            <a:endParaRPr sz="2000" b="1" i="0" u="none" strike="noStrike" cap="none">
              <a:solidFill>
                <a:srgbClr val="004C97"/>
              </a:solidFill>
              <a:latin typeface="Calibri"/>
              <a:ea typeface="Calibri"/>
              <a:cs typeface="Calibri"/>
              <a:sym typeface="Calibri"/>
            </a:endParaRPr>
          </a:p>
        </p:txBody>
      </p:sp>
      <p:sp>
        <p:nvSpPr>
          <p:cNvPr id="114" name="Google Shape;114;p17"/>
          <p:cNvSpPr txBox="1"/>
          <p:nvPr/>
        </p:nvSpPr>
        <p:spPr>
          <a:xfrm>
            <a:off x="6165056" y="2436138"/>
            <a:ext cx="5057775" cy="409342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i="0" u="none" strike="noStrike" cap="none">
                <a:solidFill>
                  <a:srgbClr val="262626"/>
                </a:solidFill>
                <a:latin typeface="Calibri"/>
                <a:ea typeface="Calibri"/>
                <a:cs typeface="Calibri"/>
                <a:sym typeface="Calibri"/>
              </a:rPr>
              <a:t>Lorem Ipsum</a:t>
            </a:r>
            <a:r>
              <a:rPr lang="en-US" sz="2000" b="0" i="0" u="none" strike="noStrike" cap="none">
                <a:solidFill>
                  <a:srgbClr val="262626"/>
                </a:solidFill>
                <a:latin typeface="Calibri"/>
                <a:ea typeface="Calibri"/>
                <a:cs typeface="Calibri"/>
                <a:sym typeface="Calibri"/>
              </a:rPr>
              <a:t>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popularised in the 1960s with the release of Letraset sheets containing Lorem Ipsum passages, and more recently with desktop publishing software like Aldus PageMaker including versions of Lorem Ipsum.</a:t>
            </a:r>
            <a:endParaRPr sz="2000" b="1">
              <a:solidFill>
                <a:srgbClr val="262626"/>
              </a:solidFill>
              <a:latin typeface="Calibri"/>
              <a:ea typeface="Calibri"/>
              <a:cs typeface="Calibri"/>
              <a:sym typeface="Calibri"/>
            </a:endParaRPr>
          </a:p>
        </p:txBody>
      </p:sp>
      <p:sp>
        <p:nvSpPr>
          <p:cNvPr id="115" name="Google Shape;115;p17"/>
          <p:cNvSpPr/>
          <p:nvPr/>
        </p:nvSpPr>
        <p:spPr>
          <a:xfrm>
            <a:off x="850106" y="1905001"/>
            <a:ext cx="2438400" cy="2257424"/>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16" name="Google Shape;116;p17"/>
          <p:cNvPicPr preferRelativeResize="0"/>
          <p:nvPr/>
        </p:nvPicPr>
        <p:blipFill rotWithShape="1">
          <a:blip r:embed="rId4">
            <a:alphaModFix/>
          </a:blip>
          <a:srcRect/>
          <a:stretch/>
        </p:blipFill>
        <p:spPr>
          <a:xfrm>
            <a:off x="3414950" y="145400"/>
            <a:ext cx="5285902" cy="694350"/>
          </a:xfrm>
          <a:prstGeom prst="rect">
            <a:avLst/>
          </a:prstGeom>
          <a:noFill/>
          <a:ln>
            <a:noFill/>
          </a:ln>
        </p:spPr>
      </p:pic>
      <p:pic>
        <p:nvPicPr>
          <p:cNvPr id="117" name="Google Shape;117;p17"/>
          <p:cNvPicPr preferRelativeResize="0"/>
          <p:nvPr/>
        </p:nvPicPr>
        <p:blipFill>
          <a:blip r:embed="rId5">
            <a:alphaModFix/>
          </a:blip>
          <a:stretch>
            <a:fillRect/>
          </a:stretch>
        </p:blipFill>
        <p:spPr>
          <a:xfrm>
            <a:off x="850100" y="271575"/>
            <a:ext cx="1564950" cy="5133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alphaModFix amt="71000"/>
          </a:blip>
          <a:stretch>
            <a:fillRect/>
          </a:stretch>
        </a:blipFill>
        <a:effectLst/>
      </p:bgPr>
    </p:bg>
    <p:spTree>
      <p:nvGrpSpPr>
        <p:cNvPr id="1" name="Shape 121"/>
        <p:cNvGrpSpPr/>
        <p:nvPr/>
      </p:nvGrpSpPr>
      <p:grpSpPr>
        <a:xfrm>
          <a:off x="0" y="0"/>
          <a:ext cx="0" cy="0"/>
          <a:chOff x="0" y="0"/>
          <a:chExt cx="0" cy="0"/>
        </a:xfrm>
      </p:grpSpPr>
      <p:sp>
        <p:nvSpPr>
          <p:cNvPr id="122" name="Google Shape;122;p18"/>
          <p:cNvSpPr txBox="1"/>
          <p:nvPr/>
        </p:nvSpPr>
        <p:spPr>
          <a:xfrm>
            <a:off x="590550" y="1076325"/>
            <a:ext cx="10934700" cy="5847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a:solidFill>
                  <a:srgbClr val="114D91"/>
                </a:solidFill>
                <a:latin typeface="Calibri"/>
                <a:ea typeface="Calibri"/>
                <a:cs typeface="Calibri"/>
                <a:sym typeface="Calibri"/>
              </a:rPr>
              <a:t>SOY UN TITULO</a:t>
            </a:r>
            <a:endParaRPr sz="3200" b="1">
              <a:solidFill>
                <a:srgbClr val="114D91"/>
              </a:solidFill>
              <a:latin typeface="Calibri"/>
              <a:ea typeface="Calibri"/>
              <a:cs typeface="Calibri"/>
              <a:sym typeface="Calibri"/>
            </a:endParaRPr>
          </a:p>
        </p:txBody>
      </p:sp>
      <p:sp>
        <p:nvSpPr>
          <p:cNvPr id="123" name="Google Shape;123;p18"/>
          <p:cNvSpPr txBox="1"/>
          <p:nvPr/>
        </p:nvSpPr>
        <p:spPr>
          <a:xfrm>
            <a:off x="6284119" y="3715581"/>
            <a:ext cx="5057775" cy="40011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000" b="1">
                <a:solidFill>
                  <a:srgbClr val="004C97"/>
                </a:solidFill>
                <a:latin typeface="Calibri"/>
                <a:ea typeface="Calibri"/>
                <a:cs typeface="Calibri"/>
                <a:sym typeface="Calibri"/>
              </a:rPr>
              <a:t>SOY UN SUBTITULO</a:t>
            </a:r>
            <a:endParaRPr sz="2000" b="1">
              <a:solidFill>
                <a:srgbClr val="004C97"/>
              </a:solidFill>
              <a:latin typeface="Calibri"/>
              <a:ea typeface="Calibri"/>
              <a:cs typeface="Calibri"/>
              <a:sym typeface="Calibri"/>
            </a:endParaRPr>
          </a:p>
        </p:txBody>
      </p:sp>
      <p:sp>
        <p:nvSpPr>
          <p:cNvPr id="124" name="Google Shape;124;p18"/>
          <p:cNvSpPr txBox="1"/>
          <p:nvPr/>
        </p:nvSpPr>
        <p:spPr>
          <a:xfrm>
            <a:off x="850106" y="2026621"/>
            <a:ext cx="5057775" cy="4401205"/>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rgbClr val="004C97"/>
              </a:buClr>
              <a:buSzPts val="2000"/>
              <a:buFont typeface="Arial"/>
              <a:buChar char="•"/>
            </a:pPr>
            <a:r>
              <a:rPr lang="en-US" sz="2000" b="1">
                <a:solidFill>
                  <a:srgbClr val="262626"/>
                </a:solidFill>
                <a:latin typeface="Calibri"/>
                <a:ea typeface="Calibri"/>
                <a:cs typeface="Calibri"/>
                <a:sym typeface="Calibri"/>
              </a:rPr>
              <a:t>Lorem Ipsum</a:t>
            </a:r>
            <a:r>
              <a:rPr lang="en-US" sz="2000">
                <a:solidFill>
                  <a:srgbClr val="262626"/>
                </a:solidFill>
                <a:latin typeface="Calibri"/>
                <a:ea typeface="Calibri"/>
                <a:cs typeface="Calibri"/>
                <a:sym typeface="Calibri"/>
              </a:rPr>
              <a:t> is simply dummy text of the printing and typesetting industry. Lorem Ipsum has been the industry's standard dummy text ever since the 1500s.</a:t>
            </a:r>
            <a:endParaRPr/>
          </a:p>
          <a:p>
            <a:pPr marL="342900" marR="0" lvl="0" indent="-342900" algn="l" rtl="0">
              <a:spcBef>
                <a:spcPts val="0"/>
              </a:spcBef>
              <a:spcAft>
                <a:spcPts val="0"/>
              </a:spcAft>
              <a:buClr>
                <a:srgbClr val="004C97"/>
              </a:buClr>
              <a:buSzPts val="2000"/>
              <a:buFont typeface="Arial"/>
              <a:buChar char="•"/>
            </a:pPr>
            <a:r>
              <a:rPr lang="en-US" sz="2000" b="1">
                <a:solidFill>
                  <a:srgbClr val="262626"/>
                </a:solidFill>
                <a:latin typeface="Calibri"/>
                <a:ea typeface="Calibri"/>
                <a:cs typeface="Calibri"/>
                <a:sym typeface="Calibri"/>
              </a:rPr>
              <a:t>Lorem Ipsum</a:t>
            </a:r>
            <a:r>
              <a:rPr lang="en-US" sz="2000">
                <a:solidFill>
                  <a:srgbClr val="262626"/>
                </a:solidFill>
                <a:latin typeface="Calibri"/>
                <a:ea typeface="Calibri"/>
                <a:cs typeface="Calibri"/>
                <a:sym typeface="Calibri"/>
              </a:rPr>
              <a:t> is simply dummy text of the printing and typesetting industry. Lorem Ipsum has been the industry's standard dummy text ever since the 1500s.</a:t>
            </a:r>
            <a:endParaRPr sz="2000" b="1">
              <a:solidFill>
                <a:srgbClr val="262626"/>
              </a:solidFill>
              <a:latin typeface="Calibri"/>
              <a:ea typeface="Calibri"/>
              <a:cs typeface="Calibri"/>
              <a:sym typeface="Calibri"/>
            </a:endParaRPr>
          </a:p>
          <a:p>
            <a:pPr marL="342900" marR="0" lvl="0" indent="-215900" algn="l" rtl="0">
              <a:spcBef>
                <a:spcPts val="0"/>
              </a:spcBef>
              <a:spcAft>
                <a:spcPts val="0"/>
              </a:spcAft>
              <a:buClr>
                <a:srgbClr val="004C97"/>
              </a:buClr>
              <a:buSzPts val="2000"/>
              <a:buFont typeface="Arial"/>
              <a:buNone/>
            </a:pPr>
            <a:endParaRPr sz="2000" b="1">
              <a:solidFill>
                <a:srgbClr val="262626"/>
              </a:solidFill>
              <a:latin typeface="Calibri"/>
              <a:ea typeface="Calibri"/>
              <a:cs typeface="Calibri"/>
              <a:sym typeface="Calibri"/>
            </a:endParaRPr>
          </a:p>
          <a:p>
            <a:pPr marL="342900" marR="0" lvl="0" indent="-342900" algn="l" rtl="0">
              <a:spcBef>
                <a:spcPts val="0"/>
              </a:spcBef>
              <a:spcAft>
                <a:spcPts val="0"/>
              </a:spcAft>
              <a:buClr>
                <a:srgbClr val="004C97"/>
              </a:buClr>
              <a:buSzPts val="2000"/>
              <a:buFont typeface="Arial"/>
              <a:buChar char="•"/>
            </a:pPr>
            <a:r>
              <a:rPr lang="en-US" sz="2000" b="1">
                <a:solidFill>
                  <a:srgbClr val="262626"/>
                </a:solidFill>
                <a:latin typeface="Calibri"/>
                <a:ea typeface="Calibri"/>
                <a:cs typeface="Calibri"/>
                <a:sym typeface="Calibri"/>
              </a:rPr>
              <a:t>Lorem Ipsum</a:t>
            </a:r>
            <a:r>
              <a:rPr lang="en-US" sz="2000">
                <a:solidFill>
                  <a:srgbClr val="262626"/>
                </a:solidFill>
                <a:latin typeface="Calibri"/>
                <a:ea typeface="Calibri"/>
                <a:cs typeface="Calibri"/>
                <a:sym typeface="Calibri"/>
              </a:rPr>
              <a:t> is simply dummy text of the printing and typesetting industry. Lorem Ipsum has been the industry's standard dummy text ever since the 1500s.</a:t>
            </a:r>
            <a:endParaRPr sz="2000" b="1">
              <a:solidFill>
                <a:srgbClr val="262626"/>
              </a:solidFill>
              <a:latin typeface="Calibri"/>
              <a:ea typeface="Calibri"/>
              <a:cs typeface="Calibri"/>
              <a:sym typeface="Calibri"/>
            </a:endParaRPr>
          </a:p>
          <a:p>
            <a:pPr marL="342900" marR="0" lvl="0" indent="-215900" algn="ctr" rtl="0">
              <a:spcBef>
                <a:spcPts val="0"/>
              </a:spcBef>
              <a:spcAft>
                <a:spcPts val="0"/>
              </a:spcAft>
              <a:buClr>
                <a:schemeClr val="dk1"/>
              </a:buClr>
              <a:buSzPts val="2000"/>
              <a:buFont typeface="Courier New"/>
              <a:buNone/>
            </a:pPr>
            <a:endParaRPr sz="2000" b="1">
              <a:solidFill>
                <a:srgbClr val="004C97"/>
              </a:solidFill>
              <a:latin typeface="Calibri"/>
              <a:ea typeface="Calibri"/>
              <a:cs typeface="Calibri"/>
              <a:sym typeface="Calibri"/>
            </a:endParaRPr>
          </a:p>
        </p:txBody>
      </p:sp>
      <p:sp>
        <p:nvSpPr>
          <p:cNvPr id="125" name="Google Shape;125;p18"/>
          <p:cNvSpPr txBox="1"/>
          <p:nvPr/>
        </p:nvSpPr>
        <p:spPr>
          <a:xfrm>
            <a:off x="6284119" y="2026621"/>
            <a:ext cx="5057775" cy="1323439"/>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rgbClr val="004C97"/>
              </a:buClr>
              <a:buSzPts val="2000"/>
              <a:buFont typeface="Arial"/>
              <a:buChar char="•"/>
            </a:pPr>
            <a:r>
              <a:rPr lang="en-US" sz="2000" b="1">
                <a:solidFill>
                  <a:srgbClr val="262626"/>
                </a:solidFill>
                <a:latin typeface="Calibri"/>
                <a:ea typeface="Calibri"/>
                <a:cs typeface="Calibri"/>
                <a:sym typeface="Calibri"/>
              </a:rPr>
              <a:t>Lorem Ipsum</a:t>
            </a:r>
            <a:r>
              <a:rPr lang="en-US" sz="2000">
                <a:solidFill>
                  <a:srgbClr val="262626"/>
                </a:solidFill>
                <a:latin typeface="Calibri"/>
                <a:ea typeface="Calibri"/>
                <a:cs typeface="Calibri"/>
                <a:sym typeface="Calibri"/>
              </a:rPr>
              <a:t> is simply dummy text of the printing and typesetting industry. Lorem Ipsum has been the industry's standard dummy text ever since the 1500s.</a:t>
            </a:r>
            <a:endParaRPr sz="2000" b="1">
              <a:solidFill>
                <a:srgbClr val="262626"/>
              </a:solidFill>
              <a:latin typeface="Calibri"/>
              <a:ea typeface="Calibri"/>
              <a:cs typeface="Calibri"/>
              <a:sym typeface="Calibri"/>
            </a:endParaRPr>
          </a:p>
        </p:txBody>
      </p:sp>
      <p:sp>
        <p:nvSpPr>
          <p:cNvPr id="126" name="Google Shape;126;p18"/>
          <p:cNvSpPr txBox="1"/>
          <p:nvPr/>
        </p:nvSpPr>
        <p:spPr>
          <a:xfrm>
            <a:off x="6274593" y="4266898"/>
            <a:ext cx="5057775" cy="1938992"/>
          </a:xfrm>
          <a:prstGeom prst="rect">
            <a:avLst/>
          </a:prstGeom>
          <a:noFill/>
          <a:ln>
            <a:noFill/>
          </a:ln>
        </p:spPr>
        <p:txBody>
          <a:bodyPr spcFirstLastPara="1" wrap="square" lIns="91425" tIns="45700" rIns="91425" bIns="45700" anchor="t" anchorCtr="0">
            <a:spAutoFit/>
          </a:bodyPr>
          <a:lstStyle/>
          <a:p>
            <a:pPr marL="342900" marR="0" lvl="0" indent="-342900" algn="l" rtl="0">
              <a:lnSpc>
                <a:spcPct val="150000"/>
              </a:lnSpc>
              <a:spcBef>
                <a:spcPts val="0"/>
              </a:spcBef>
              <a:spcAft>
                <a:spcPts val="0"/>
              </a:spcAft>
              <a:buClr>
                <a:srgbClr val="004C97"/>
              </a:buClr>
              <a:buSzPts val="2000"/>
              <a:buFont typeface="Arial"/>
              <a:buChar char="•"/>
            </a:pPr>
            <a:r>
              <a:rPr lang="en-US" sz="2000">
                <a:solidFill>
                  <a:srgbClr val="004C97"/>
                </a:solidFill>
                <a:latin typeface="Calibri"/>
                <a:ea typeface="Calibri"/>
                <a:cs typeface="Calibri"/>
                <a:sym typeface="Calibri"/>
              </a:rPr>
              <a:t>LOREM IPSUM</a:t>
            </a:r>
            <a:endParaRPr/>
          </a:p>
          <a:p>
            <a:pPr marL="342900" marR="0" lvl="0" indent="-342900" algn="l" rtl="0">
              <a:lnSpc>
                <a:spcPct val="150000"/>
              </a:lnSpc>
              <a:spcBef>
                <a:spcPts val="0"/>
              </a:spcBef>
              <a:spcAft>
                <a:spcPts val="0"/>
              </a:spcAft>
              <a:buClr>
                <a:srgbClr val="004C97"/>
              </a:buClr>
              <a:buSzPts val="2000"/>
              <a:buFont typeface="Arial"/>
              <a:buChar char="•"/>
            </a:pPr>
            <a:r>
              <a:rPr lang="en-US" sz="2000">
                <a:solidFill>
                  <a:srgbClr val="004C97"/>
                </a:solidFill>
                <a:latin typeface="Calibri"/>
                <a:ea typeface="Calibri"/>
                <a:cs typeface="Calibri"/>
                <a:sym typeface="Calibri"/>
              </a:rPr>
              <a:t>LOREM IPSUM</a:t>
            </a:r>
            <a:endParaRPr/>
          </a:p>
          <a:p>
            <a:pPr marL="342900" marR="0" lvl="0" indent="-342900" algn="l" rtl="0">
              <a:lnSpc>
                <a:spcPct val="150000"/>
              </a:lnSpc>
              <a:spcBef>
                <a:spcPts val="0"/>
              </a:spcBef>
              <a:spcAft>
                <a:spcPts val="0"/>
              </a:spcAft>
              <a:buClr>
                <a:srgbClr val="004C97"/>
              </a:buClr>
              <a:buSzPts val="2000"/>
              <a:buFont typeface="Arial"/>
              <a:buChar char="•"/>
            </a:pPr>
            <a:r>
              <a:rPr lang="en-US" sz="2000">
                <a:solidFill>
                  <a:srgbClr val="004C97"/>
                </a:solidFill>
                <a:latin typeface="Calibri"/>
                <a:ea typeface="Calibri"/>
                <a:cs typeface="Calibri"/>
                <a:sym typeface="Calibri"/>
              </a:rPr>
              <a:t>LOREM IPSUM</a:t>
            </a:r>
            <a:endParaRPr/>
          </a:p>
          <a:p>
            <a:pPr marL="342900" marR="0" lvl="0" indent="-342900" algn="l" rtl="0">
              <a:lnSpc>
                <a:spcPct val="150000"/>
              </a:lnSpc>
              <a:spcBef>
                <a:spcPts val="0"/>
              </a:spcBef>
              <a:spcAft>
                <a:spcPts val="0"/>
              </a:spcAft>
              <a:buClr>
                <a:srgbClr val="004C97"/>
              </a:buClr>
              <a:buSzPts val="2000"/>
              <a:buFont typeface="Arial"/>
              <a:buChar char="•"/>
            </a:pPr>
            <a:r>
              <a:rPr lang="en-US" sz="2000">
                <a:solidFill>
                  <a:srgbClr val="004C97"/>
                </a:solidFill>
                <a:latin typeface="Calibri"/>
                <a:ea typeface="Calibri"/>
                <a:cs typeface="Calibri"/>
                <a:sym typeface="Calibri"/>
              </a:rPr>
              <a:t>LOREM IPSUM</a:t>
            </a:r>
            <a:endParaRPr/>
          </a:p>
        </p:txBody>
      </p:sp>
      <p:pic>
        <p:nvPicPr>
          <p:cNvPr id="127" name="Google Shape;127;p18"/>
          <p:cNvPicPr preferRelativeResize="0"/>
          <p:nvPr/>
        </p:nvPicPr>
        <p:blipFill>
          <a:blip r:embed="rId4">
            <a:alphaModFix/>
          </a:blip>
          <a:stretch>
            <a:fillRect/>
          </a:stretch>
        </p:blipFill>
        <p:spPr>
          <a:xfrm>
            <a:off x="850100" y="271575"/>
            <a:ext cx="1564950" cy="513375"/>
          </a:xfrm>
          <a:prstGeom prst="rect">
            <a:avLst/>
          </a:prstGeom>
          <a:noFill/>
          <a:ln>
            <a:noFill/>
          </a:ln>
        </p:spPr>
      </p:pic>
      <p:pic>
        <p:nvPicPr>
          <p:cNvPr id="128" name="Google Shape;128;p18"/>
          <p:cNvPicPr preferRelativeResize="0"/>
          <p:nvPr/>
        </p:nvPicPr>
        <p:blipFill rotWithShape="1">
          <a:blip r:embed="rId5">
            <a:alphaModFix/>
          </a:blip>
          <a:srcRect/>
          <a:stretch/>
        </p:blipFill>
        <p:spPr>
          <a:xfrm>
            <a:off x="3414950" y="145400"/>
            <a:ext cx="5285902" cy="694350"/>
          </a:xfrm>
          <a:prstGeom prst="rect">
            <a:avLst/>
          </a:prstGeom>
          <a:noFill/>
          <a:ln>
            <a:noFill/>
          </a:ln>
        </p:spPr>
      </p:pic>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243</Words>
  <Application>Microsoft Office PowerPoint</Application>
  <PresentationFormat>Panorámica</PresentationFormat>
  <Paragraphs>19</Paragraphs>
  <Slides>6</Slides>
  <Notes>6</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vt:i4>
      </vt:variant>
    </vt:vector>
  </HeadingPairs>
  <TitlesOfParts>
    <vt:vector size="10" baseType="lpstr">
      <vt:lpstr>Arial</vt:lpstr>
      <vt:lpstr>Calibri</vt:lpstr>
      <vt:lpstr>Courier New</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Samer</dc:creator>
  <cp:lastModifiedBy>Ferrnanda Aleman</cp:lastModifiedBy>
  <cp:revision>1</cp:revision>
  <dcterms:modified xsi:type="dcterms:W3CDTF">2024-08-02T19:58:36Z</dcterms:modified>
</cp:coreProperties>
</file>